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42" autoAdjust="0"/>
    <p:restoredTop sz="94660"/>
  </p:normalViewPr>
  <p:slideViewPr>
    <p:cSldViewPr>
      <p:cViewPr varScale="1">
        <p:scale>
          <a:sx n="62" d="100"/>
          <a:sy n="62" d="100"/>
        </p:scale>
        <p:origin x="-84"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A90102B-7534-4456-8B9D-64A513EE9C68}" type="datetimeFigureOut">
              <a:rPr lang="en-US" smtClean="0"/>
              <a:t>11/14/2013</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A6F2ED6D-25F9-44E7-91F6-7FCFAA7135B0}" type="slidenum">
              <a:rPr lang="en-US" smtClean="0"/>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F2ED6D-25F9-44E7-91F6-7FCFAA7135B0}" type="slidenum">
              <a:rPr lang="en-US" smtClean="0"/>
              <a:t>‹#›</a:t>
            </a:fld>
            <a:endParaRPr lang="en-US"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F2ED6D-25F9-44E7-91F6-7FCFAA7135B0}" type="slidenum">
              <a:rPr lang="en-US" smtClean="0"/>
              <a:t>‹#›</a:t>
            </a:fld>
            <a:endParaRPr lang="en-US"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F2ED6D-25F9-44E7-91F6-7FCFAA7135B0}" type="slidenum">
              <a:rPr lang="en-US" smtClean="0"/>
              <a:t>‹#›</a:t>
            </a:fld>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F2ED6D-25F9-44E7-91F6-7FCFAA7135B0}"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F2ED6D-25F9-44E7-91F6-7FCFAA7135B0}" type="slidenum">
              <a:rPr lang="en-US" smtClean="0"/>
              <a:t>‹#›</a:t>
            </a:fld>
            <a:endParaRPr lang="en-US" dirty="0"/>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F2ED6D-25F9-44E7-91F6-7FCFAA7135B0}" type="slidenum">
              <a:rPr lang="en-US" smtClean="0"/>
              <a:t>‹#›</a:t>
            </a:fld>
            <a:endParaRPr lang="en-US"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F2ED6D-25F9-44E7-91F6-7FCFAA7135B0}" type="slidenum">
              <a:rPr lang="en-US" smtClean="0"/>
              <a:t>‹#›</a:t>
            </a:fld>
            <a:endParaRPr lang="en-US"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F2ED6D-25F9-44E7-91F6-7FCFAA7135B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F2ED6D-25F9-44E7-91F6-7FCFAA7135B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0102B-7534-4456-8B9D-64A513EE9C68}" type="datetimeFigureOut">
              <a:rPr lang="en-US" smtClean="0"/>
              <a:t>11/14/2013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F2ED6D-25F9-44E7-91F6-7FCFAA7135B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A90102B-7534-4456-8B9D-64A513EE9C68}" type="datetimeFigureOut">
              <a:rPr lang="en-US" smtClean="0"/>
              <a:t>11/14/2013</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A6F2ED6D-25F9-44E7-91F6-7FCFAA7135B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 Id="rId4" Type="http://schemas.openxmlformats.org/officeDocument/2006/relationships/image" Target="../media/image2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French and the Indian War</a:t>
            </a:r>
            <a:endParaRPr lang="en-US" dirty="0"/>
          </a:p>
        </p:txBody>
      </p:sp>
      <p:sp>
        <p:nvSpPr>
          <p:cNvPr id="3" name="Subtitle 2"/>
          <p:cNvSpPr>
            <a:spLocks noGrp="1"/>
          </p:cNvSpPr>
          <p:nvPr>
            <p:ph type="subTitle" idx="1"/>
          </p:nvPr>
        </p:nvSpPr>
        <p:spPr>
          <a:xfrm>
            <a:off x="1752600" y="3767862"/>
            <a:ext cx="5257800" cy="1032738"/>
          </a:xfrm>
        </p:spPr>
        <p:txBody>
          <a:bodyPr/>
          <a:lstStyle/>
          <a:p>
            <a:r>
              <a:rPr lang="en-US" dirty="0" smtClean="0"/>
              <a:t>Group members: </a:t>
            </a:r>
            <a:r>
              <a:rPr lang="en-US" dirty="0" smtClean="0"/>
              <a:t>Kaleigh</a:t>
            </a:r>
            <a:r>
              <a:rPr lang="en-US" dirty="0" smtClean="0"/>
              <a:t>  , Tom , Sophia , and Sarah</a:t>
            </a:r>
            <a:endParaRPr lang="en-US" dirty="0"/>
          </a:p>
        </p:txBody>
      </p:sp>
    </p:spTree>
    <p:extLst>
      <p:ext uri="{BB962C8B-B14F-4D97-AF65-F5344CB8AC3E}">
        <p14:creationId xmlns:p14="http://schemas.microsoft.com/office/powerpoint/2010/main" val="283957420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French and Indian war took seven years till peace was restored. This war was the final colonial war of its time. It inflicted massive conflict. The French and Indian war began because the French and British were involved in a dispute over the Ohio River territory.   </a:t>
            </a:r>
            <a:endParaRPr lang="en-US" dirty="0"/>
          </a:p>
        </p:txBody>
      </p:sp>
      <p:sp>
        <p:nvSpPr>
          <p:cNvPr id="3" name="Title 2"/>
          <p:cNvSpPr>
            <a:spLocks noGrp="1"/>
          </p:cNvSpPr>
          <p:nvPr>
            <p:ph type="title"/>
          </p:nvPr>
        </p:nvSpPr>
        <p:spPr/>
        <p:txBody>
          <a:bodyPr/>
          <a:lstStyle/>
          <a:p>
            <a:r>
              <a:rPr lang="en-US" dirty="0" smtClean="0"/>
              <a:t>The start of the War</a:t>
            </a:r>
            <a:endParaRPr lang="en-US" dirty="0"/>
          </a:p>
        </p:txBody>
      </p:sp>
      <p:pic>
        <p:nvPicPr>
          <p:cNvPr id="1029" name="Picture 5" descr="C:\Program Files\Microsoft Office\Media\CntCD1\Photo1\j020093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45383" y="4404634"/>
            <a:ext cx="1324102" cy="1981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Documents and Settings\996982.HSE\Local Settings\Temporary Internet Files\Content.IE5\YLJ7Z57L\MP90036267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713625"/>
            <a:ext cx="2514600" cy="16722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Program Files\Microsoft Office\Media\CntCD1\ClipArt1\j0158215.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000" y="4496647"/>
            <a:ext cx="1985772" cy="179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16363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George Washington came into the war a very young soldier. Washington was a very prized part of the team. Washington was only 22 when he went into battle. Later on in life he became the first president of the Untied States of America.</a:t>
            </a:r>
            <a:endParaRPr lang="en-US" dirty="0"/>
          </a:p>
        </p:txBody>
      </p:sp>
      <p:sp>
        <p:nvSpPr>
          <p:cNvPr id="3" name="Title 2"/>
          <p:cNvSpPr>
            <a:spLocks noGrp="1"/>
          </p:cNvSpPr>
          <p:nvPr>
            <p:ph type="title"/>
          </p:nvPr>
        </p:nvSpPr>
        <p:spPr/>
        <p:txBody>
          <a:bodyPr/>
          <a:lstStyle/>
          <a:p>
            <a:r>
              <a:rPr lang="en-US" dirty="0" smtClean="0"/>
              <a:t>George Washington</a:t>
            </a:r>
            <a:endParaRPr lang="en-US" dirty="0"/>
          </a:p>
        </p:txBody>
      </p:sp>
      <p:pic>
        <p:nvPicPr>
          <p:cNvPr id="1026" name="Picture 2" descr="C:\Documents and Settings\996982\Local Settings\Temporary Internet Files\Content.IE5\97UJNH83\MC90015005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4062262"/>
            <a:ext cx="1770395" cy="25734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996982\Local Settings\Temporary Internet Files\Content.IE5\PF5GZIM5\MC9000364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4231301"/>
            <a:ext cx="1676400" cy="21098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996982\Local Settings\Temporary Internet Files\Content.IE5\5BLBA13Q\MC90009763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5087" y="4356833"/>
            <a:ext cx="1920391" cy="1984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5068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The French teamed up with the Indians and some teamed up with the British. The French were finally settled in  Pennsylvania the </a:t>
            </a:r>
            <a:r>
              <a:rPr lang="en-US" dirty="0" smtClean="0"/>
              <a:t>British </a:t>
            </a:r>
            <a:r>
              <a:rPr lang="en-US" dirty="0" smtClean="0"/>
              <a:t>tried to kick them out .</a:t>
            </a:r>
          </a:p>
        </p:txBody>
      </p:sp>
      <p:sp>
        <p:nvSpPr>
          <p:cNvPr id="3" name="Title 2"/>
          <p:cNvSpPr>
            <a:spLocks noGrp="1"/>
          </p:cNvSpPr>
          <p:nvPr>
            <p:ph type="title"/>
          </p:nvPr>
        </p:nvSpPr>
        <p:spPr/>
        <p:txBody>
          <a:bodyPr/>
          <a:lstStyle/>
          <a:p>
            <a:r>
              <a:rPr lang="en-US" dirty="0" smtClean="0"/>
              <a:t>The French</a:t>
            </a:r>
            <a:endParaRPr lang="en-US" dirty="0"/>
          </a:p>
        </p:txBody>
      </p:sp>
      <p:pic>
        <p:nvPicPr>
          <p:cNvPr id="4098" name="Picture 2" descr="C:\Documents and Settings\996982.HSE\Local Settings\Temporary Internet Files\Content.IE5\0VW7VKWH\MC90014942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622277"/>
            <a:ext cx="1676400" cy="323572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Documents and Settings\996982.HSE\Local Settings\Temporary Internet Files\Content.IE5\0VW7VKWH\MC90035419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3810000"/>
            <a:ext cx="2590800" cy="243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61142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Indians played a very big part in  the war. They were on both sides the French and the British.  The Indians and the French team up to surround the British. For the British it was hard to keep there men in line.</a:t>
            </a:r>
            <a:endParaRPr lang="en-US" dirty="0"/>
          </a:p>
        </p:txBody>
      </p:sp>
      <p:sp>
        <p:nvSpPr>
          <p:cNvPr id="3" name="Title 2"/>
          <p:cNvSpPr>
            <a:spLocks noGrp="1"/>
          </p:cNvSpPr>
          <p:nvPr>
            <p:ph type="title"/>
          </p:nvPr>
        </p:nvSpPr>
        <p:spPr/>
        <p:txBody>
          <a:bodyPr/>
          <a:lstStyle/>
          <a:p>
            <a:r>
              <a:rPr lang="en-US" dirty="0" smtClean="0"/>
              <a:t>The Indians</a:t>
            </a:r>
            <a:endParaRPr lang="en-US" dirty="0"/>
          </a:p>
        </p:txBody>
      </p:sp>
      <p:pic>
        <p:nvPicPr>
          <p:cNvPr id="3074" name="Picture 2" descr="C:\Program Files\Microsoft Office\Media\CntCD1\ClipArt1\j0158203.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191000"/>
            <a:ext cx="1905000" cy="227611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Program Files\Microsoft Office\Media\CntCD1\ClipArt1\j0158239.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4175502"/>
            <a:ext cx="1926183" cy="2446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10699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Even though it is called the French and Indian war the British fought in it too. At the time the British were doing very well with George Washington on there side. </a:t>
            </a:r>
            <a:endParaRPr lang="en-US" dirty="0"/>
          </a:p>
        </p:txBody>
      </p:sp>
      <p:sp>
        <p:nvSpPr>
          <p:cNvPr id="3" name="Title 2"/>
          <p:cNvSpPr>
            <a:spLocks noGrp="1"/>
          </p:cNvSpPr>
          <p:nvPr>
            <p:ph type="title"/>
          </p:nvPr>
        </p:nvSpPr>
        <p:spPr/>
        <p:txBody>
          <a:bodyPr/>
          <a:lstStyle/>
          <a:p>
            <a:r>
              <a:rPr lang="en-US" dirty="0" smtClean="0"/>
              <a:t>The British</a:t>
            </a:r>
            <a:endParaRPr lang="en-US" dirty="0"/>
          </a:p>
        </p:txBody>
      </p:sp>
      <p:pic>
        <p:nvPicPr>
          <p:cNvPr id="2050" name="Picture 2" descr="C:\Documents and Settings\996982.HSE\Local Settings\Temporary Internet Files\Content.IE5\0VW7VKWH\MP90040079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4114800"/>
            <a:ext cx="30480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Documents and Settings\996982.HSE\Local Settings\Temporary Internet Files\Content.IE5\0VW7VKWH\MC90014942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3733800"/>
            <a:ext cx="1789568" cy="2723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08440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The Pontiac saw the British as a threat so they started a war against the British at what is now Detroit. The </a:t>
            </a:r>
            <a:endParaRPr lang="en-US" dirty="0"/>
          </a:p>
          <a:p>
            <a:pPr marL="0" indent="0">
              <a:buNone/>
            </a:pPr>
            <a:r>
              <a:rPr lang="en-US" dirty="0" smtClean="0"/>
              <a:t>Pontiac’s plan was to seize the British in to there fort and ambush the British. </a:t>
            </a:r>
            <a:endParaRPr lang="en-US" dirty="0"/>
          </a:p>
        </p:txBody>
      </p:sp>
      <p:sp>
        <p:nvSpPr>
          <p:cNvPr id="3" name="Title 2"/>
          <p:cNvSpPr>
            <a:spLocks noGrp="1"/>
          </p:cNvSpPr>
          <p:nvPr>
            <p:ph type="title"/>
          </p:nvPr>
        </p:nvSpPr>
        <p:spPr/>
        <p:txBody>
          <a:bodyPr/>
          <a:lstStyle/>
          <a:p>
            <a:r>
              <a:rPr lang="en-US" dirty="0" smtClean="0"/>
              <a:t>The  Pontiac’s Rebellion   </a:t>
            </a:r>
            <a:endParaRPr lang="en-US" dirty="0"/>
          </a:p>
        </p:txBody>
      </p:sp>
      <p:pic>
        <p:nvPicPr>
          <p:cNvPr id="1027" name="Picture 3" descr="C:\Program Files\Microsoft Office\Media\CntCD1\ClipArt1\j015821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3733800"/>
            <a:ext cx="2057400" cy="2553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Program Files\Microsoft Office\Media\CntCD1\ClipArt3\j023410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4062740"/>
            <a:ext cx="2438400" cy="2435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773970"/>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3415553" cy="571053"/>
          </a:xfrm>
        </p:spPr>
        <p:txBody>
          <a:bodyPr/>
          <a:lstStyle/>
          <a:p>
            <a:r>
              <a:rPr lang="en-US" dirty="0" smtClean="0"/>
              <a:t>Hope you enjoyed!!!</a:t>
            </a:r>
            <a:endParaRPr lang="en-US" dirty="0"/>
          </a:p>
        </p:txBody>
      </p:sp>
      <p:sp>
        <p:nvSpPr>
          <p:cNvPr id="3" name="Title 2"/>
          <p:cNvSpPr>
            <a:spLocks noGrp="1"/>
          </p:cNvSpPr>
          <p:nvPr>
            <p:ph type="title"/>
          </p:nvPr>
        </p:nvSpPr>
        <p:spPr/>
        <p:txBody>
          <a:bodyPr/>
          <a:lstStyle/>
          <a:p>
            <a:r>
              <a:rPr lang="en-US" dirty="0" smtClean="0"/>
              <a:t>Thanks for Watching!</a:t>
            </a:r>
            <a:endParaRPr lang="en-US" dirty="0"/>
          </a:p>
        </p:txBody>
      </p:sp>
      <p:pic>
        <p:nvPicPr>
          <p:cNvPr id="2050" name="Picture 2" descr="C:\Documents and Settings\996982.HSE\Local Settings\Temporary Internet Files\Content.IE5\X4102XTS\MC900434477[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7549" y="3851543"/>
            <a:ext cx="2568848" cy="20891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Documents and Settings\996982.HSE\Local Settings\Temporary Internet Files\Content.IE5\R7VGOC7E\MC90043441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4349750"/>
            <a:ext cx="2133600" cy="15626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Documents and Settings\996982.HSE\Local Settings\Temporary Internet Files\Content.IE5\KXYHO10E\MC90043441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7400" y="4100646"/>
            <a:ext cx="2359252" cy="1590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864575"/>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97</TotalTime>
  <Words>287</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Hardcover</vt:lpstr>
      <vt:lpstr>French and the Indian War</vt:lpstr>
      <vt:lpstr>The start of the War</vt:lpstr>
      <vt:lpstr>George Washington</vt:lpstr>
      <vt:lpstr>The French</vt:lpstr>
      <vt:lpstr>The Indians</vt:lpstr>
      <vt:lpstr>The British</vt:lpstr>
      <vt:lpstr>The  Pontiac’s Rebellion   </vt:lpstr>
      <vt:lpstr>Thanks for Watching!</vt:lpstr>
    </vt:vector>
  </TitlesOfParts>
  <Company>HSE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and the Indian War</dc:title>
  <dc:creator>STIVERS,KALEIGH</dc:creator>
  <cp:lastModifiedBy>STIVERS,KALEIGH</cp:lastModifiedBy>
  <cp:revision>12</cp:revision>
  <dcterms:created xsi:type="dcterms:W3CDTF">2013-11-11T15:36:46Z</dcterms:created>
  <dcterms:modified xsi:type="dcterms:W3CDTF">2013-11-14T19:13:39Z</dcterms:modified>
</cp:coreProperties>
</file>